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064" r:id="rId425"/>
    <p:sldId id="1065" r:id="rId426"/>
    <p:sldId id="342" r:id="rId427"/>
    <p:sldId id="1067" r:id="rId428"/>
    <p:sldId id="1068" r:id="rId429"/>
    <p:sldId id="727" r:id="rId430"/>
    <p:sldId id="728" r:id="rId431"/>
    <p:sldId id="781" r:id="rId432"/>
    <p:sldId id="1007" r:id="rId433"/>
    <p:sldId id="730" r:id="rId434"/>
    <p:sldId id="1157" r:id="rId435"/>
    <p:sldId id="1158"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 id="1106" r:id="rId526"/>
    <p:sldId id="858" r:id="rId5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2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083452478"/>
              </p:ext>
            </p:extLst>
          </p:nvPr>
        </p:nvGraphicFramePr>
        <p:xfrm>
          <a:off x="335360" y="1052145"/>
          <a:ext cx="11521280" cy="4537095"/>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8989"/>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639950" y="4869160"/>
            <a:ext cx="5328592" cy="1692771"/>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335360" y="4833182"/>
            <a:ext cx="4032448"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37298D3-EF87-42C2-B52F-32FC0F775EB1}"/>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392" y="1096288"/>
            <a:ext cx="11017224"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623392" y="2276872"/>
            <a:ext cx="11017224"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551384" y="3431371"/>
            <a:ext cx="66515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623392" y="5151245"/>
            <a:ext cx="8715436" cy="1138773"/>
          </a:xfrm>
          <a:prstGeom prst="rect">
            <a:avLst/>
          </a:prstGeom>
        </p:spPr>
        <p:txBody>
          <a:bodyPr wrap="square">
            <a:spAutoFit/>
          </a:bodyPr>
          <a:lstStyle/>
          <a:p>
            <a:r>
              <a:rPr lang="en-US" sz="2400" b="1"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7843936" y="4221088"/>
            <a:ext cx="4367808" cy="1261884"/>
          </a:xfrm>
          <a:prstGeom prst="rect">
            <a:avLst/>
          </a:prstGeom>
        </p:spPr>
        <p:txBody>
          <a:bodyPr wrap="square">
            <a:spAutoFit/>
          </a:bodyPr>
          <a:lstStyle/>
          <a:p>
            <a:r>
              <a:rPr lang="en-US" sz="2800" dirty="0">
                <a:solidFill>
                  <a:srgbClr val="FF0000"/>
                </a:solidFill>
              </a:rPr>
              <a:t>Remember:</a:t>
            </a:r>
          </a:p>
          <a:p>
            <a:endParaRPr lang="en-US" sz="800" dirty="0"/>
          </a:p>
          <a:p>
            <a:pPr marL="342900" indent="-342900">
              <a:buFont typeface="Arial" panose="020B0604020202020204" pitchFamily="34" charset="0"/>
              <a:buChar char="•"/>
            </a:pPr>
            <a:r>
              <a:rPr lang="en-US" sz="2000" dirty="0"/>
              <a:t>Foreign Key is also know as </a:t>
            </a:r>
            <a:r>
              <a:rPr lang="en-US" sz="2000" dirty="0">
                <a:solidFill>
                  <a:srgbClr val="006C86"/>
                </a:solidFill>
              </a:rPr>
              <a:t>Reference key /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26883</TotalTime>
  <Words>41425</Words>
  <Application>Microsoft Office PowerPoint</Application>
  <PresentationFormat>Widescreen</PresentationFormat>
  <Paragraphs>4955</Paragraphs>
  <Slides>526</Slides>
  <Notes>14</Notes>
  <HiddenSlides>150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526</vt:i4>
      </vt:variant>
    </vt:vector>
  </HeadingPairs>
  <TitlesOfParts>
    <vt:vector size="56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5344</cp:revision>
  <dcterms:created xsi:type="dcterms:W3CDTF">2015-10-09T06:09:34Z</dcterms:created>
  <dcterms:modified xsi:type="dcterms:W3CDTF">2020-05-06T03:22:44Z</dcterms:modified>
</cp:coreProperties>
</file>